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430" r:id="rId2"/>
    <p:sldId id="436" r:id="rId3"/>
    <p:sldId id="439" r:id="rId4"/>
    <p:sldId id="442" r:id="rId5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INSTALACIÓN DE BARREPOLVO EN CORTINA DE ENTRADA PRINCIPAL.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dirty="0" smtClean="0"/>
              <a:t>DF USULUTAN</a:t>
            </a:r>
            <a:endParaRPr lang="es-ES" sz="2000" dirty="0"/>
          </a:p>
          <a:p>
            <a:r>
              <a:rPr lang="es-GT" sz="1800" dirty="0" smtClean="0"/>
              <a:t>09/09/2021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805543" y="416405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3000" y="2959669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BARREPOLVO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1" y="1041171"/>
            <a:ext cx="4568249" cy="25696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343" y="3732695"/>
            <a:ext cx="4408715" cy="24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797555" y="416875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3000" y="2857359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BARREPOLVO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1" y="1062933"/>
            <a:ext cx="4424689" cy="24888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028" y="3598722"/>
            <a:ext cx="4439605" cy="249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530312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BARREPOLVO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8" y="1109663"/>
            <a:ext cx="2988182" cy="49067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981" y="1128713"/>
            <a:ext cx="3233056" cy="488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32674</TotalTime>
  <Words>70</Words>
  <Application>Microsoft Office PowerPoint</Application>
  <PresentationFormat>Presentación en pantalla (4:3)</PresentationFormat>
  <Paragraphs>18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INSTALACIÓN DE BARREPOLVO</vt:lpstr>
      <vt:lpstr>INSTALACIÓN DE BARREPOLVO</vt:lpstr>
      <vt:lpstr>INSTALACIÓN DE BARREPOLVO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500</cp:revision>
  <cp:lastPrinted>2009-09-18T02:25:51Z</cp:lastPrinted>
  <dcterms:created xsi:type="dcterms:W3CDTF">2007-05-31T16:27:58Z</dcterms:created>
  <dcterms:modified xsi:type="dcterms:W3CDTF">2021-09-10T16:52:20Z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